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6"/>
  </p:notesMasterIdLst>
  <p:sldIdLst>
    <p:sldId id="256" r:id="rId5"/>
    <p:sldId id="258" r:id="rId6"/>
    <p:sldId id="259" r:id="rId7"/>
    <p:sldId id="260" r:id="rId8"/>
    <p:sldId id="261" r:id="rId9"/>
    <p:sldId id="294" r:id="rId10"/>
    <p:sldId id="295" r:id="rId11"/>
    <p:sldId id="271" r:id="rId12"/>
    <p:sldId id="272" r:id="rId13"/>
    <p:sldId id="297" r:id="rId14"/>
    <p:sldId id="296" r:id="rId15"/>
    <p:sldId id="302" r:id="rId16"/>
    <p:sldId id="303" r:id="rId17"/>
    <p:sldId id="301" r:id="rId18"/>
    <p:sldId id="304" r:id="rId19"/>
    <p:sldId id="305" r:id="rId20"/>
    <p:sldId id="306" r:id="rId21"/>
    <p:sldId id="264" r:id="rId22"/>
    <p:sldId id="307" r:id="rId23"/>
    <p:sldId id="308" r:id="rId24"/>
    <p:sldId id="309" r:id="rId25"/>
    <p:sldId id="262" r:id="rId26"/>
    <p:sldId id="263" r:id="rId27"/>
    <p:sldId id="286" r:id="rId28"/>
    <p:sldId id="288" r:id="rId29"/>
    <p:sldId id="289" r:id="rId30"/>
    <p:sldId id="310" r:id="rId31"/>
    <p:sldId id="311" r:id="rId32"/>
    <p:sldId id="266" r:id="rId33"/>
    <p:sldId id="298" r:id="rId34"/>
    <p:sldId id="312" r:id="rId35"/>
  </p:sldIdLst>
  <p:sldSz cx="12192000" cy="6858000"/>
  <p:notesSz cx="6858000" cy="9144000"/>
  <p:embeddedFontLst>
    <p:embeddedFont>
      <p:font typeface="Arial Black" panose="020B0604020202020204" pitchFamily="34" charset="0"/>
      <p:regular r:id="rId37"/>
      <p:bold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Georgia" panose="02040502050405020303" pitchFamily="18" charset="0"/>
      <p:regular r:id="rId43"/>
      <p:bold r:id="rId44"/>
      <p:italic r:id="rId45"/>
      <p:boldItalic r:id="rId46"/>
    </p:embeddedFont>
    <p:embeddedFont>
      <p:font typeface="Helvetica Neue Light" panose="02000403000000020004" pitchFamily="2" charset="0"/>
      <p:regular r:id="rId47"/>
      <p:bold r:id="rId48"/>
      <p:italic r:id="rId49"/>
      <p:boldItalic r:id="rId50"/>
    </p:embeddedFont>
    <p:embeddedFont>
      <p:font typeface="IBM Plex Sans" panose="020B0503050203000203" pitchFamily="3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Source Sans Pro Light" panose="020F0302020204030204" pitchFamily="34" charset="0"/>
      <p:regular r:id="rId59"/>
      <p:italic r:id="rId60"/>
    </p:embeddedFont>
    <p:embeddedFont>
      <p:font typeface="Trebuchet MS" panose="020B070302020209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5A46D-AFC9-244A-AB0E-C13DB8699BB8}" v="79" dt="2024-08-13T06:29:26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55"/>
    <p:restoredTop sz="84522"/>
  </p:normalViewPr>
  <p:slideViewPr>
    <p:cSldViewPr snapToGrid="0">
      <p:cViewPr varScale="1">
        <p:scale>
          <a:sx n="97" d="100"/>
          <a:sy n="97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2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3.fntdata"/><Relationship Id="rId34" Type="http://schemas.openxmlformats.org/officeDocument/2006/relationships/slide" Target="slides/slide30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seph Schneider" userId="0526a63a-26d6-4239-972a-179b08dd2c7c" providerId="ADAL" clId="{C445A46D-AFC9-244A-AB0E-C13DB8699BB8}"/>
    <pc:docChg chg="undo custSel addSld delSld modSld sldOrd">
      <pc:chgData name="Michael Joseph Schneider" userId="0526a63a-26d6-4239-972a-179b08dd2c7c" providerId="ADAL" clId="{C445A46D-AFC9-244A-AB0E-C13DB8699BB8}" dt="2024-08-23T15:58:22.662" v="1422" actId="6549"/>
      <pc:docMkLst>
        <pc:docMk/>
      </pc:docMkLst>
      <pc:sldChg chg="delSp modSp mod">
        <pc:chgData name="Michael Joseph Schneider" userId="0526a63a-26d6-4239-972a-179b08dd2c7c" providerId="ADAL" clId="{C445A46D-AFC9-244A-AB0E-C13DB8699BB8}" dt="2024-08-13T06:29:45.403" v="1381" actId="478"/>
        <pc:sldMkLst>
          <pc:docMk/>
          <pc:sldMk cId="0" sldId="256"/>
        </pc:sldMkLst>
        <pc:spChg chg="del">
          <ac:chgData name="Michael Joseph Schneider" userId="0526a63a-26d6-4239-972a-179b08dd2c7c" providerId="ADAL" clId="{C445A46D-AFC9-244A-AB0E-C13DB8699BB8}" dt="2024-08-13T06:29:45.403" v="1381" actId="478"/>
          <ac:spMkLst>
            <pc:docMk/>
            <pc:sldMk cId="0" sldId="256"/>
            <ac:spMk id="2" creationId="{D43D6A23-1C31-8C56-4147-A061872A754D}"/>
          </ac:spMkLst>
        </pc:spChg>
        <pc:spChg chg="mod">
          <ac:chgData name="Michael Joseph Schneider" userId="0526a63a-26d6-4239-972a-179b08dd2c7c" providerId="ADAL" clId="{C445A46D-AFC9-244A-AB0E-C13DB8699BB8}" dt="2024-08-13T06:29:41.022" v="1380" actId="20577"/>
          <ac:spMkLst>
            <pc:docMk/>
            <pc:sldMk cId="0" sldId="256"/>
            <ac:spMk id="3" creationId="{FDC57C4D-DDD7-7FDD-1C94-1ED3C5E82088}"/>
          </ac:spMkLst>
        </pc:spChg>
      </pc:sldChg>
      <pc:sldChg chg="delSp mod">
        <pc:chgData name="Michael Joseph Schneider" userId="0526a63a-26d6-4239-972a-179b08dd2c7c" providerId="ADAL" clId="{C445A46D-AFC9-244A-AB0E-C13DB8699BB8}" dt="2024-08-13T06:29:48.724" v="1382" actId="478"/>
        <pc:sldMkLst>
          <pc:docMk/>
          <pc:sldMk cId="0" sldId="258"/>
        </pc:sldMkLst>
        <pc:spChg chg="del">
          <ac:chgData name="Michael Joseph Schneider" userId="0526a63a-26d6-4239-972a-179b08dd2c7c" providerId="ADAL" clId="{C445A46D-AFC9-244A-AB0E-C13DB8699BB8}" dt="2024-08-13T06:29:48.724" v="1382" actId="478"/>
          <ac:spMkLst>
            <pc:docMk/>
            <pc:sldMk cId="0" sldId="258"/>
            <ac:spMk id="2" creationId="{733A9380-2205-3DD8-A3D4-E8820F210FD5}"/>
          </ac:spMkLst>
        </pc:spChg>
      </pc:sldChg>
      <pc:sldChg chg="delSp modSp mod">
        <pc:chgData name="Michael Joseph Schneider" userId="0526a63a-26d6-4239-972a-179b08dd2c7c" providerId="ADAL" clId="{C445A46D-AFC9-244A-AB0E-C13DB8699BB8}" dt="2024-08-13T14:49:52.629" v="1410" actId="20577"/>
        <pc:sldMkLst>
          <pc:docMk/>
          <pc:sldMk cId="0" sldId="259"/>
        </pc:sldMkLst>
        <pc:spChg chg="del">
          <ac:chgData name="Michael Joseph Schneider" userId="0526a63a-26d6-4239-972a-179b08dd2c7c" providerId="ADAL" clId="{C445A46D-AFC9-244A-AB0E-C13DB8699BB8}" dt="2024-08-13T06:29:50.662" v="1383" actId="478"/>
          <ac:spMkLst>
            <pc:docMk/>
            <pc:sldMk cId="0" sldId="259"/>
            <ac:spMk id="2" creationId="{89D226C4-0F94-D91A-E30C-56A614CECDD2}"/>
          </ac:spMkLst>
        </pc:spChg>
        <pc:spChg chg="mod">
          <ac:chgData name="Michael Joseph Schneider" userId="0526a63a-26d6-4239-972a-179b08dd2c7c" providerId="ADAL" clId="{C445A46D-AFC9-244A-AB0E-C13DB8699BB8}" dt="2024-08-13T14:49:52.629" v="1410" actId="20577"/>
          <ac:spMkLst>
            <pc:docMk/>
            <pc:sldMk cId="0" sldId="259"/>
            <ac:spMk id="118" creationId="{00000000-0000-0000-0000-000000000000}"/>
          </ac:spMkLst>
        </pc:spChg>
        <pc:grpChg chg="mod">
          <ac:chgData name="Michael Joseph Schneider" userId="0526a63a-26d6-4239-972a-179b08dd2c7c" providerId="ADAL" clId="{C445A46D-AFC9-244A-AB0E-C13DB8699BB8}" dt="2024-08-13T06:29:15.617" v="1378" actId="1037"/>
          <ac:grpSpMkLst>
            <pc:docMk/>
            <pc:sldMk cId="0" sldId="259"/>
            <ac:grpSpMk id="3" creationId="{0A1F85E6-47E9-7FB5-9250-24127000118C}"/>
          </ac:grpSpMkLst>
        </pc:grpChg>
      </pc:sldChg>
      <pc:sldChg chg="delSp mod">
        <pc:chgData name="Michael Joseph Schneider" userId="0526a63a-26d6-4239-972a-179b08dd2c7c" providerId="ADAL" clId="{C445A46D-AFC9-244A-AB0E-C13DB8699BB8}" dt="2024-08-13T06:29:52.542" v="1384" actId="478"/>
        <pc:sldMkLst>
          <pc:docMk/>
          <pc:sldMk cId="0" sldId="260"/>
        </pc:sldMkLst>
        <pc:spChg chg="del">
          <ac:chgData name="Michael Joseph Schneider" userId="0526a63a-26d6-4239-972a-179b08dd2c7c" providerId="ADAL" clId="{C445A46D-AFC9-244A-AB0E-C13DB8699BB8}" dt="2024-08-13T06:29:52.542" v="1384" actId="478"/>
          <ac:spMkLst>
            <pc:docMk/>
            <pc:sldMk cId="0" sldId="260"/>
            <ac:spMk id="2" creationId="{3FB192F1-3F5F-4D88-B78E-A72568CE8D8A}"/>
          </ac:spMkLst>
        </pc:spChg>
      </pc:sldChg>
      <pc:sldChg chg="addSp delSp modSp mod">
        <pc:chgData name="Michael Joseph Schneider" userId="0526a63a-26d6-4239-972a-179b08dd2c7c" providerId="ADAL" clId="{C445A46D-AFC9-244A-AB0E-C13DB8699BB8}" dt="2024-08-13T06:29:55.902" v="1385" actId="478"/>
        <pc:sldMkLst>
          <pc:docMk/>
          <pc:sldMk cId="0" sldId="261"/>
        </pc:sldMkLst>
        <pc:spChg chg="del">
          <ac:chgData name="Michael Joseph Schneider" userId="0526a63a-26d6-4239-972a-179b08dd2c7c" providerId="ADAL" clId="{C445A46D-AFC9-244A-AB0E-C13DB8699BB8}" dt="2024-08-13T06:29:55.902" v="1385" actId="478"/>
          <ac:spMkLst>
            <pc:docMk/>
            <pc:sldMk cId="0" sldId="261"/>
            <ac:spMk id="2" creationId="{608D65C0-D4A7-59F6-5005-407D1DA62A6B}"/>
          </ac:spMkLst>
        </pc:spChg>
        <pc:spChg chg="add mod">
          <ac:chgData name="Michael Joseph Schneider" userId="0526a63a-26d6-4239-972a-179b08dd2c7c" providerId="ADAL" clId="{C445A46D-AFC9-244A-AB0E-C13DB8699BB8}" dt="2024-08-13T06:29:26.041" v="1379"/>
          <ac:spMkLst>
            <pc:docMk/>
            <pc:sldMk cId="0" sldId="261"/>
            <ac:spMk id="4" creationId="{6C29EBBB-6BDD-3FB6-39E1-D295A60273F7}"/>
          </ac:spMkLst>
        </pc:spChg>
      </pc:sldChg>
      <pc:sldChg chg="modSp mod modNotesTx">
        <pc:chgData name="Michael Joseph Schneider" userId="0526a63a-26d6-4239-972a-179b08dd2c7c" providerId="ADAL" clId="{C445A46D-AFC9-244A-AB0E-C13DB8699BB8}" dt="2024-08-23T15:58:15.084" v="1419" actId="6549"/>
        <pc:sldMkLst>
          <pc:docMk/>
          <pc:sldMk cId="4075504428" sldId="264"/>
        </pc:sldMkLst>
        <pc:spChg chg="mod">
          <ac:chgData name="Michael Joseph Schneider" userId="0526a63a-26d6-4239-972a-179b08dd2c7c" providerId="ADAL" clId="{C445A46D-AFC9-244A-AB0E-C13DB8699BB8}" dt="2024-08-13T06:08:10.852" v="609" actId="14100"/>
          <ac:spMkLst>
            <pc:docMk/>
            <pc:sldMk cId="4075504428" sldId="264"/>
            <ac:spMk id="230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09:52.033" v="728" actId="1076"/>
          <ac:spMkLst>
            <pc:docMk/>
            <pc:sldMk cId="4075504428" sldId="264"/>
            <ac:spMk id="232" creationId="{00000000-0000-0000-0000-000000000000}"/>
          </ac:spMkLst>
        </pc:spChg>
      </pc:sldChg>
      <pc:sldChg chg="modSp mod ord">
        <pc:chgData name="Michael Joseph Schneider" userId="0526a63a-26d6-4239-972a-179b08dd2c7c" providerId="ADAL" clId="{C445A46D-AFC9-244A-AB0E-C13DB8699BB8}" dt="2024-08-13T06:20:45.853" v="1140" actId="20578"/>
        <pc:sldMkLst>
          <pc:docMk/>
          <pc:sldMk cId="0" sldId="266"/>
        </pc:sldMkLst>
        <pc:spChg chg="mod">
          <ac:chgData name="Michael Joseph Schneider" userId="0526a63a-26d6-4239-972a-179b08dd2c7c" providerId="ADAL" clId="{C445A46D-AFC9-244A-AB0E-C13DB8699BB8}" dt="2024-08-13T06:19:10.264" v="1132" actId="20577"/>
          <ac:spMkLst>
            <pc:docMk/>
            <pc:sldMk cId="0" sldId="266"/>
            <ac:spMk id="245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19:32.536" v="1136" actId="1076"/>
          <ac:spMkLst>
            <pc:docMk/>
            <pc:sldMk cId="0" sldId="266"/>
            <ac:spMk id="246" creationId="{00000000-0000-0000-0000-000000000000}"/>
          </ac:spMkLst>
        </pc:spChg>
      </pc:sldChg>
      <pc:sldChg chg="del">
        <pc:chgData name="Michael Joseph Schneider" userId="0526a63a-26d6-4239-972a-179b08dd2c7c" providerId="ADAL" clId="{C445A46D-AFC9-244A-AB0E-C13DB8699BB8}" dt="2024-08-13T06:28:18.502" v="1355" actId="2696"/>
        <pc:sldMkLst>
          <pc:docMk/>
          <pc:sldMk cId="0" sldId="267"/>
        </pc:sldMkLst>
      </pc:sldChg>
      <pc:sldChg chg="delSp mod">
        <pc:chgData name="Michael Joseph Schneider" userId="0526a63a-26d6-4239-972a-179b08dd2c7c" providerId="ADAL" clId="{C445A46D-AFC9-244A-AB0E-C13DB8699BB8}" dt="2024-08-13T06:30:05.038" v="1388" actId="478"/>
        <pc:sldMkLst>
          <pc:docMk/>
          <pc:sldMk cId="0" sldId="271"/>
        </pc:sldMkLst>
        <pc:spChg chg="del">
          <ac:chgData name="Michael Joseph Schneider" userId="0526a63a-26d6-4239-972a-179b08dd2c7c" providerId="ADAL" clId="{C445A46D-AFC9-244A-AB0E-C13DB8699BB8}" dt="2024-08-13T06:30:05.038" v="1388" actId="478"/>
          <ac:spMkLst>
            <pc:docMk/>
            <pc:sldMk cId="0" sldId="271"/>
            <ac:spMk id="2" creationId="{7BB27BAE-03FC-3448-D9C0-7AF576A98A60}"/>
          </ac:spMkLst>
        </pc:spChg>
      </pc:sldChg>
      <pc:sldChg chg="delSp mod">
        <pc:chgData name="Michael Joseph Schneider" userId="0526a63a-26d6-4239-972a-179b08dd2c7c" providerId="ADAL" clId="{C445A46D-AFC9-244A-AB0E-C13DB8699BB8}" dt="2024-08-13T06:30:08.661" v="1390" actId="478"/>
        <pc:sldMkLst>
          <pc:docMk/>
          <pc:sldMk cId="0" sldId="272"/>
        </pc:sldMkLst>
        <pc:spChg chg="del">
          <ac:chgData name="Michael Joseph Schneider" userId="0526a63a-26d6-4239-972a-179b08dd2c7c" providerId="ADAL" clId="{C445A46D-AFC9-244A-AB0E-C13DB8699BB8}" dt="2024-08-13T06:30:07.661" v="1389" actId="478"/>
          <ac:spMkLst>
            <pc:docMk/>
            <pc:sldMk cId="0" sldId="272"/>
            <ac:spMk id="2" creationId="{A353443B-08C6-50A2-8C5C-D8640EA2192A}"/>
          </ac:spMkLst>
        </pc:spChg>
        <pc:spChg chg="del">
          <ac:chgData name="Michael Joseph Schneider" userId="0526a63a-26d6-4239-972a-179b08dd2c7c" providerId="ADAL" clId="{C445A46D-AFC9-244A-AB0E-C13DB8699BB8}" dt="2024-08-13T06:30:08.661" v="1390" actId="478"/>
          <ac:spMkLst>
            <pc:docMk/>
            <pc:sldMk cId="0" sldId="272"/>
            <ac:spMk id="3" creationId="{065DA6C2-4B29-98BF-874F-EE2242FCDF93}"/>
          </ac:spMkLst>
        </pc:spChg>
      </pc:sldChg>
      <pc:sldChg chg="del">
        <pc:chgData name="Michael Joseph Schneider" userId="0526a63a-26d6-4239-972a-179b08dd2c7c" providerId="ADAL" clId="{C445A46D-AFC9-244A-AB0E-C13DB8699BB8}" dt="2024-08-13T06:03:55.944" v="434" actId="2696"/>
        <pc:sldMkLst>
          <pc:docMk/>
          <pc:sldMk cId="0" sldId="276"/>
        </pc:sldMkLst>
      </pc:sldChg>
      <pc:sldChg chg="del ord">
        <pc:chgData name="Michael Joseph Schneider" userId="0526a63a-26d6-4239-972a-179b08dd2c7c" providerId="ADAL" clId="{C445A46D-AFC9-244A-AB0E-C13DB8699BB8}" dt="2024-08-13T06:15:43.477" v="1040" actId="2696"/>
        <pc:sldMkLst>
          <pc:docMk/>
          <pc:sldMk cId="0" sldId="279"/>
        </pc:sldMkLst>
      </pc:sldChg>
      <pc:sldChg chg="modSp mod ord">
        <pc:chgData name="Michael Joseph Schneider" userId="0526a63a-26d6-4239-972a-179b08dd2c7c" providerId="ADAL" clId="{C445A46D-AFC9-244A-AB0E-C13DB8699BB8}" dt="2024-08-13T15:54:37.922" v="1414" actId="20578"/>
        <pc:sldMkLst>
          <pc:docMk/>
          <pc:sldMk cId="0" sldId="286"/>
        </pc:sldMkLst>
        <pc:spChg chg="mod">
          <ac:chgData name="Michael Joseph Schneider" userId="0526a63a-26d6-4239-972a-179b08dd2c7c" providerId="ADAL" clId="{C445A46D-AFC9-244A-AB0E-C13DB8699BB8}" dt="2024-08-13T06:19:44.391" v="1138" actId="1076"/>
          <ac:spMkLst>
            <pc:docMk/>
            <pc:sldMk cId="0" sldId="286"/>
            <ac:spMk id="379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19:44.391" v="1138" actId="1076"/>
          <ac:spMkLst>
            <pc:docMk/>
            <pc:sldMk cId="0" sldId="286"/>
            <ac:spMk id="380" creationId="{00000000-0000-0000-0000-000000000000}"/>
          </ac:spMkLst>
        </pc:spChg>
      </pc:sldChg>
      <pc:sldChg chg="del">
        <pc:chgData name="Michael Joseph Schneider" userId="0526a63a-26d6-4239-972a-179b08dd2c7c" providerId="ADAL" clId="{C445A46D-AFC9-244A-AB0E-C13DB8699BB8}" dt="2024-08-13T06:15:52.946" v="1041" actId="2696"/>
        <pc:sldMkLst>
          <pc:docMk/>
          <pc:sldMk cId="826599652" sldId="288"/>
        </pc:sldMkLst>
      </pc:sldChg>
      <pc:sldChg chg="delSp modSp add mod ord">
        <pc:chgData name="Michael Joseph Schneider" userId="0526a63a-26d6-4239-972a-179b08dd2c7c" providerId="ADAL" clId="{C445A46D-AFC9-244A-AB0E-C13DB8699BB8}" dt="2024-08-13T06:31:02.806" v="1402" actId="478"/>
        <pc:sldMkLst>
          <pc:docMk/>
          <pc:sldMk cId="826599652" sldId="288"/>
        </pc:sldMkLst>
        <pc:spChg chg="del">
          <ac:chgData name="Michael Joseph Schneider" userId="0526a63a-26d6-4239-972a-179b08dd2c7c" providerId="ADAL" clId="{C445A46D-AFC9-244A-AB0E-C13DB8699BB8}" dt="2024-08-13T06:31:02.806" v="1402" actId="478"/>
          <ac:spMkLst>
            <pc:docMk/>
            <pc:sldMk cId="826599652" sldId="288"/>
            <ac:spMk id="2" creationId="{82ADD5AC-8D1F-8E83-99CF-206A68FF77E4}"/>
          </ac:spMkLst>
        </pc:spChg>
        <pc:spChg chg="mod">
          <ac:chgData name="Michael Joseph Schneider" userId="0526a63a-26d6-4239-972a-179b08dd2c7c" providerId="ADAL" clId="{C445A46D-AFC9-244A-AB0E-C13DB8699BB8}" dt="2024-08-13T06:21:17.253" v="1143" actId="2711"/>
          <ac:spMkLst>
            <pc:docMk/>
            <pc:sldMk cId="826599652" sldId="288"/>
            <ac:spMk id="11" creationId="{A22632FC-EDCF-1118-8696-B6F749DE08E5}"/>
          </ac:spMkLst>
        </pc:spChg>
        <pc:spChg chg="mod">
          <ac:chgData name="Michael Joseph Schneider" userId="0526a63a-26d6-4239-972a-179b08dd2c7c" providerId="ADAL" clId="{C445A46D-AFC9-244A-AB0E-C13DB8699BB8}" dt="2024-08-13T06:21:22.211" v="1144" actId="2711"/>
          <ac:spMkLst>
            <pc:docMk/>
            <pc:sldMk cId="826599652" sldId="288"/>
            <ac:spMk id="496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21:30.414" v="1146" actId="2711"/>
          <ac:spMkLst>
            <pc:docMk/>
            <pc:sldMk cId="826599652" sldId="288"/>
            <ac:spMk id="497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21:26.789" v="1145" actId="2711"/>
          <ac:spMkLst>
            <pc:docMk/>
            <pc:sldMk cId="826599652" sldId="288"/>
            <ac:spMk id="498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21:36.578" v="1148" actId="1076"/>
          <ac:spMkLst>
            <pc:docMk/>
            <pc:sldMk cId="826599652" sldId="288"/>
            <ac:spMk id="499" creationId="{00000000-0000-0000-0000-000000000000}"/>
          </ac:spMkLst>
        </pc:spChg>
      </pc:sldChg>
      <pc:sldChg chg="delSp modSp add mod ord">
        <pc:chgData name="Michael Joseph Schneider" userId="0526a63a-26d6-4239-972a-179b08dd2c7c" providerId="ADAL" clId="{C445A46D-AFC9-244A-AB0E-C13DB8699BB8}" dt="2024-08-13T06:31:05.621" v="1403" actId="478"/>
        <pc:sldMkLst>
          <pc:docMk/>
          <pc:sldMk cId="3992692848" sldId="289"/>
        </pc:sldMkLst>
        <pc:spChg chg="del">
          <ac:chgData name="Michael Joseph Schneider" userId="0526a63a-26d6-4239-972a-179b08dd2c7c" providerId="ADAL" clId="{C445A46D-AFC9-244A-AB0E-C13DB8699BB8}" dt="2024-08-13T06:31:05.621" v="1403" actId="478"/>
          <ac:spMkLst>
            <pc:docMk/>
            <pc:sldMk cId="3992692848" sldId="289"/>
            <ac:spMk id="2" creationId="{42A7BE93-7AE2-76D9-3A7C-871847D982D6}"/>
          </ac:spMkLst>
        </pc:spChg>
        <pc:spChg chg="mod">
          <ac:chgData name="Michael Joseph Schneider" userId="0526a63a-26d6-4239-972a-179b08dd2c7c" providerId="ADAL" clId="{C445A46D-AFC9-244A-AB0E-C13DB8699BB8}" dt="2024-08-13T06:22:01.308" v="1151" actId="2711"/>
          <ac:spMkLst>
            <pc:docMk/>
            <pc:sldMk cId="3992692848" sldId="289"/>
            <ac:spMk id="507" creationId="{00000000-0000-0000-0000-000000000000}"/>
          </ac:spMkLst>
        </pc:spChg>
      </pc:sldChg>
      <pc:sldChg chg="del">
        <pc:chgData name="Michael Joseph Schneider" userId="0526a63a-26d6-4239-972a-179b08dd2c7c" providerId="ADAL" clId="{C445A46D-AFC9-244A-AB0E-C13DB8699BB8}" dt="2024-08-13T06:15:52.946" v="1041" actId="2696"/>
        <pc:sldMkLst>
          <pc:docMk/>
          <pc:sldMk cId="3992692848" sldId="289"/>
        </pc:sldMkLst>
      </pc:sldChg>
      <pc:sldChg chg="delSp mod">
        <pc:chgData name="Michael Joseph Schneider" userId="0526a63a-26d6-4239-972a-179b08dd2c7c" providerId="ADAL" clId="{C445A46D-AFC9-244A-AB0E-C13DB8699BB8}" dt="2024-08-13T06:29:58.483" v="1386" actId="478"/>
        <pc:sldMkLst>
          <pc:docMk/>
          <pc:sldMk cId="2002669272" sldId="294"/>
        </pc:sldMkLst>
        <pc:spChg chg="del">
          <ac:chgData name="Michael Joseph Schneider" userId="0526a63a-26d6-4239-972a-179b08dd2c7c" providerId="ADAL" clId="{C445A46D-AFC9-244A-AB0E-C13DB8699BB8}" dt="2024-08-13T06:29:58.483" v="1386" actId="478"/>
          <ac:spMkLst>
            <pc:docMk/>
            <pc:sldMk cId="2002669272" sldId="294"/>
            <ac:spMk id="2" creationId="{733A9380-2205-3DD8-A3D4-E8820F210FD5}"/>
          </ac:spMkLst>
        </pc:spChg>
      </pc:sldChg>
      <pc:sldChg chg="delSp mod">
        <pc:chgData name="Michael Joseph Schneider" userId="0526a63a-26d6-4239-972a-179b08dd2c7c" providerId="ADAL" clId="{C445A46D-AFC9-244A-AB0E-C13DB8699BB8}" dt="2024-08-13T06:30:02.091" v="1387" actId="478"/>
        <pc:sldMkLst>
          <pc:docMk/>
          <pc:sldMk cId="482109743" sldId="295"/>
        </pc:sldMkLst>
        <pc:spChg chg="del">
          <ac:chgData name="Michael Joseph Schneider" userId="0526a63a-26d6-4239-972a-179b08dd2c7c" providerId="ADAL" clId="{C445A46D-AFC9-244A-AB0E-C13DB8699BB8}" dt="2024-08-13T06:30:02.091" v="1387" actId="478"/>
          <ac:spMkLst>
            <pc:docMk/>
            <pc:sldMk cId="482109743" sldId="295"/>
            <ac:spMk id="2" creationId="{733A9380-2205-3DD8-A3D4-E8820F210FD5}"/>
          </ac:spMkLst>
        </pc:spChg>
      </pc:sldChg>
      <pc:sldChg chg="delSp mod">
        <pc:chgData name="Michael Joseph Schneider" userId="0526a63a-26d6-4239-972a-179b08dd2c7c" providerId="ADAL" clId="{C445A46D-AFC9-244A-AB0E-C13DB8699BB8}" dt="2024-08-13T06:30:18.203" v="1393" actId="478"/>
        <pc:sldMkLst>
          <pc:docMk/>
          <pc:sldMk cId="3017141526" sldId="296"/>
        </pc:sldMkLst>
        <pc:spChg chg="del">
          <ac:chgData name="Michael Joseph Schneider" userId="0526a63a-26d6-4239-972a-179b08dd2c7c" providerId="ADAL" clId="{C445A46D-AFC9-244A-AB0E-C13DB8699BB8}" dt="2024-08-13T06:30:18.203" v="1393" actId="478"/>
          <ac:spMkLst>
            <pc:docMk/>
            <pc:sldMk cId="3017141526" sldId="296"/>
            <ac:spMk id="2" creationId="{608D65C0-D4A7-59F6-5005-407D1DA62A6B}"/>
          </ac:spMkLst>
        </pc:spChg>
      </pc:sldChg>
      <pc:sldChg chg="delSp mod">
        <pc:chgData name="Michael Joseph Schneider" userId="0526a63a-26d6-4239-972a-179b08dd2c7c" providerId="ADAL" clId="{C445A46D-AFC9-244A-AB0E-C13DB8699BB8}" dt="2024-08-13T06:30:12.677" v="1391" actId="478"/>
        <pc:sldMkLst>
          <pc:docMk/>
          <pc:sldMk cId="77711549" sldId="297"/>
        </pc:sldMkLst>
        <pc:spChg chg="del">
          <ac:chgData name="Michael Joseph Schneider" userId="0526a63a-26d6-4239-972a-179b08dd2c7c" providerId="ADAL" clId="{C445A46D-AFC9-244A-AB0E-C13DB8699BB8}" dt="2024-08-13T06:30:12.677" v="1391" actId="478"/>
          <ac:spMkLst>
            <pc:docMk/>
            <pc:sldMk cId="77711549" sldId="297"/>
            <ac:spMk id="2" creationId="{7BB27BAE-03FC-3448-D9C0-7AF576A98A60}"/>
          </ac:spMkLst>
        </pc:spChg>
      </pc:sldChg>
      <pc:sldChg chg="delSp modSp mod">
        <pc:chgData name="Michael Joseph Schneider" userId="0526a63a-26d6-4239-972a-179b08dd2c7c" providerId="ADAL" clId="{C445A46D-AFC9-244A-AB0E-C13DB8699BB8}" dt="2024-08-13T06:31:20.121" v="1408" actId="478"/>
        <pc:sldMkLst>
          <pc:docMk/>
          <pc:sldMk cId="2631126294" sldId="298"/>
        </pc:sldMkLst>
        <pc:spChg chg="del">
          <ac:chgData name="Michael Joseph Schneider" userId="0526a63a-26d6-4239-972a-179b08dd2c7c" providerId="ADAL" clId="{C445A46D-AFC9-244A-AB0E-C13DB8699BB8}" dt="2024-08-13T06:31:20.121" v="1408" actId="478"/>
          <ac:spMkLst>
            <pc:docMk/>
            <pc:sldMk cId="2631126294" sldId="298"/>
            <ac:spMk id="2" creationId="{7BB27BAE-03FC-3448-D9C0-7AF576A98A60}"/>
          </ac:spMkLst>
        </pc:spChg>
        <pc:spChg chg="mod">
          <ac:chgData name="Michael Joseph Schneider" userId="0526a63a-26d6-4239-972a-179b08dd2c7c" providerId="ADAL" clId="{C445A46D-AFC9-244A-AB0E-C13DB8699BB8}" dt="2024-08-13T06:23:07.154" v="1193" actId="2711"/>
          <ac:spMkLst>
            <pc:docMk/>
            <pc:sldMk cId="2631126294" sldId="298"/>
            <ac:spMk id="253" creationId="{00000000-0000-0000-0000-000000000000}"/>
          </ac:spMkLst>
        </pc:spChg>
      </pc:sldChg>
      <pc:sldChg chg="delSp modSp mod ord">
        <pc:chgData name="Michael Joseph Schneider" userId="0526a63a-26d6-4239-972a-179b08dd2c7c" providerId="ADAL" clId="{C445A46D-AFC9-244A-AB0E-C13DB8699BB8}" dt="2024-08-13T05:53:25.791" v="101" actId="20577"/>
        <pc:sldMkLst>
          <pc:docMk/>
          <pc:sldMk cId="0" sldId="301"/>
        </pc:sldMkLst>
        <pc:spChg chg="mod">
          <ac:chgData name="Michael Joseph Schneider" userId="0526a63a-26d6-4239-972a-179b08dd2c7c" providerId="ADAL" clId="{C445A46D-AFC9-244A-AB0E-C13DB8699BB8}" dt="2024-08-13T05:53:25.791" v="101" actId="20577"/>
          <ac:spMkLst>
            <pc:docMk/>
            <pc:sldMk cId="0" sldId="301"/>
            <ac:spMk id="204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5:53:18.828" v="95" actId="1076"/>
          <ac:spMkLst>
            <pc:docMk/>
            <pc:sldMk cId="0" sldId="301"/>
            <ac:spMk id="205" creationId="{00000000-0000-0000-0000-000000000000}"/>
          </ac:spMkLst>
        </pc:spChg>
        <pc:picChg chg="del">
          <ac:chgData name="Michael Joseph Schneider" userId="0526a63a-26d6-4239-972a-179b08dd2c7c" providerId="ADAL" clId="{C445A46D-AFC9-244A-AB0E-C13DB8699BB8}" dt="2024-08-13T05:53:06.072" v="93" actId="478"/>
          <ac:picMkLst>
            <pc:docMk/>
            <pc:sldMk cId="0" sldId="301"/>
            <ac:picMk id="2" creationId="{D3097380-E24D-429C-C6B5-DC6318F555A3}"/>
          </ac:picMkLst>
        </pc:picChg>
      </pc:sldChg>
      <pc:sldChg chg="delSp modSp mod ord modNotesTx">
        <pc:chgData name="Michael Joseph Schneider" userId="0526a63a-26d6-4239-972a-179b08dd2c7c" providerId="ADAL" clId="{C445A46D-AFC9-244A-AB0E-C13DB8699BB8}" dt="2024-08-23T15:57:58.780" v="1415" actId="6549"/>
        <pc:sldMkLst>
          <pc:docMk/>
          <pc:sldMk cId="2607950374" sldId="302"/>
        </pc:sldMkLst>
        <pc:spChg chg="del">
          <ac:chgData name="Michael Joseph Schneider" userId="0526a63a-26d6-4239-972a-179b08dd2c7c" providerId="ADAL" clId="{C445A46D-AFC9-244A-AB0E-C13DB8699BB8}" dt="2024-08-13T06:30:15.888" v="1392" actId="478"/>
          <ac:spMkLst>
            <pc:docMk/>
            <pc:sldMk cId="2607950374" sldId="302"/>
            <ac:spMk id="2" creationId="{AF921611-6DDB-D4C5-14F3-86BA373656E9}"/>
          </ac:spMkLst>
        </pc:spChg>
        <pc:spChg chg="mod">
          <ac:chgData name="Michael Joseph Schneider" userId="0526a63a-26d6-4239-972a-179b08dd2c7c" providerId="ADAL" clId="{C445A46D-AFC9-244A-AB0E-C13DB8699BB8}" dt="2024-08-13T05:50:50.076" v="70" actId="14100"/>
          <ac:spMkLst>
            <pc:docMk/>
            <pc:sldMk cId="2607950374" sldId="302"/>
            <ac:spMk id="391" creationId="{00000000-0000-0000-0000-000000000000}"/>
          </ac:spMkLst>
        </pc:spChg>
      </pc:sldChg>
      <pc:sldChg chg="delSp modSp mod modNotesTx">
        <pc:chgData name="Michael Joseph Schneider" userId="0526a63a-26d6-4239-972a-179b08dd2c7c" providerId="ADAL" clId="{C445A46D-AFC9-244A-AB0E-C13DB8699BB8}" dt="2024-08-13T06:30:32.159" v="1395" actId="6549"/>
        <pc:sldMkLst>
          <pc:docMk/>
          <pc:sldMk cId="1556662887" sldId="303"/>
        </pc:sldMkLst>
        <pc:spChg chg="del">
          <ac:chgData name="Michael Joseph Schneider" userId="0526a63a-26d6-4239-972a-179b08dd2c7c" providerId="ADAL" clId="{C445A46D-AFC9-244A-AB0E-C13DB8699BB8}" dt="2024-08-13T06:30:28.374" v="1394" actId="478"/>
          <ac:spMkLst>
            <pc:docMk/>
            <pc:sldMk cId="1556662887" sldId="303"/>
            <ac:spMk id="2" creationId="{AF921611-6DDB-D4C5-14F3-86BA373656E9}"/>
          </ac:spMkLst>
        </pc:spChg>
        <pc:spChg chg="mod">
          <ac:chgData name="Michael Joseph Schneider" userId="0526a63a-26d6-4239-972a-179b08dd2c7c" providerId="ADAL" clId="{C445A46D-AFC9-244A-AB0E-C13DB8699BB8}" dt="2024-08-13T05:49:48.446" v="11" actId="1076"/>
          <ac:spMkLst>
            <pc:docMk/>
            <pc:sldMk cId="1556662887" sldId="303"/>
            <ac:spMk id="389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5:51:02.809" v="77" actId="20577"/>
          <ac:spMkLst>
            <pc:docMk/>
            <pc:sldMk cId="1556662887" sldId="303"/>
            <ac:spMk id="391" creationId="{00000000-0000-0000-0000-000000000000}"/>
          </ac:spMkLst>
        </pc:spChg>
      </pc:sldChg>
      <pc:sldChg chg="delSp modSp mod ord modNotesTx">
        <pc:chgData name="Michael Joseph Schneider" userId="0526a63a-26d6-4239-972a-179b08dd2c7c" providerId="ADAL" clId="{C445A46D-AFC9-244A-AB0E-C13DB8699BB8}" dt="2024-08-23T15:58:05.534" v="1416" actId="6549"/>
        <pc:sldMkLst>
          <pc:docMk/>
          <pc:sldMk cId="2907892797" sldId="304"/>
        </pc:sldMkLst>
        <pc:spChg chg="del">
          <ac:chgData name="Michael Joseph Schneider" userId="0526a63a-26d6-4239-972a-179b08dd2c7c" providerId="ADAL" clId="{C445A46D-AFC9-244A-AB0E-C13DB8699BB8}" dt="2024-08-13T06:30:37.672" v="1396" actId="478"/>
          <ac:spMkLst>
            <pc:docMk/>
            <pc:sldMk cId="2907892797" sldId="304"/>
            <ac:spMk id="2" creationId="{AF921611-6DDB-D4C5-14F3-86BA373656E9}"/>
          </ac:spMkLst>
        </pc:spChg>
        <pc:spChg chg="mod">
          <ac:chgData name="Michael Joseph Schneider" userId="0526a63a-26d6-4239-972a-179b08dd2c7c" providerId="ADAL" clId="{C445A46D-AFC9-244A-AB0E-C13DB8699BB8}" dt="2024-08-13T15:34:58.164" v="1412" actId="20577"/>
          <ac:spMkLst>
            <pc:docMk/>
            <pc:sldMk cId="2907892797" sldId="304"/>
            <ac:spMk id="391" creationId="{00000000-0000-0000-0000-000000000000}"/>
          </ac:spMkLst>
        </pc:spChg>
      </pc:sldChg>
      <pc:sldChg chg="delSp modSp add mod modNotesTx">
        <pc:chgData name="Michael Joseph Schneider" userId="0526a63a-26d6-4239-972a-179b08dd2c7c" providerId="ADAL" clId="{C445A46D-AFC9-244A-AB0E-C13DB8699BB8}" dt="2024-08-23T15:58:09.785" v="1417" actId="6549"/>
        <pc:sldMkLst>
          <pc:docMk/>
          <pc:sldMk cId="2144212872" sldId="305"/>
        </pc:sldMkLst>
        <pc:spChg chg="del">
          <ac:chgData name="Michael Joseph Schneider" userId="0526a63a-26d6-4239-972a-179b08dd2c7c" providerId="ADAL" clId="{C445A46D-AFC9-244A-AB0E-C13DB8699BB8}" dt="2024-08-13T06:30:41.153" v="1397" actId="478"/>
          <ac:spMkLst>
            <pc:docMk/>
            <pc:sldMk cId="2144212872" sldId="305"/>
            <ac:spMk id="2" creationId="{AF921611-6DDB-D4C5-14F3-86BA373656E9}"/>
          </ac:spMkLst>
        </pc:spChg>
        <pc:spChg chg="mod">
          <ac:chgData name="Michael Joseph Schneider" userId="0526a63a-26d6-4239-972a-179b08dd2c7c" providerId="ADAL" clId="{C445A46D-AFC9-244A-AB0E-C13DB8699BB8}" dt="2024-08-13T05:55:29.591" v="116" actId="115"/>
          <ac:spMkLst>
            <pc:docMk/>
            <pc:sldMk cId="2144212872" sldId="305"/>
            <ac:spMk id="389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5:59:11.523" v="229" actId="20577"/>
          <ac:spMkLst>
            <pc:docMk/>
            <pc:sldMk cId="2144212872" sldId="305"/>
            <ac:spMk id="391" creationId="{00000000-0000-0000-0000-000000000000}"/>
          </ac:spMkLst>
        </pc:spChg>
      </pc:sldChg>
      <pc:sldChg chg="addSp delSp modSp add mod modNotesTx">
        <pc:chgData name="Michael Joseph Schneider" userId="0526a63a-26d6-4239-972a-179b08dd2c7c" providerId="ADAL" clId="{C445A46D-AFC9-244A-AB0E-C13DB8699BB8}" dt="2024-08-23T15:58:12.965" v="1418" actId="6549"/>
        <pc:sldMkLst>
          <pc:docMk/>
          <pc:sldMk cId="4184349794" sldId="306"/>
        </pc:sldMkLst>
        <pc:spChg chg="del">
          <ac:chgData name="Michael Joseph Schneider" userId="0526a63a-26d6-4239-972a-179b08dd2c7c" providerId="ADAL" clId="{C445A46D-AFC9-244A-AB0E-C13DB8699BB8}" dt="2024-08-13T06:30:44.278" v="1398" actId="478"/>
          <ac:spMkLst>
            <pc:docMk/>
            <pc:sldMk cId="4184349794" sldId="306"/>
            <ac:spMk id="2" creationId="{AF921611-6DDB-D4C5-14F3-86BA373656E9}"/>
          </ac:spMkLst>
        </pc:spChg>
        <pc:spChg chg="add mod">
          <ac:chgData name="Michael Joseph Schneider" userId="0526a63a-26d6-4239-972a-179b08dd2c7c" providerId="ADAL" clId="{C445A46D-AFC9-244A-AB0E-C13DB8699BB8}" dt="2024-08-13T06:03:38.884" v="433" actId="122"/>
          <ac:spMkLst>
            <pc:docMk/>
            <pc:sldMk cId="4184349794" sldId="306"/>
            <ac:spMk id="4" creationId="{63C53A89-28F0-CF29-70EA-B39F1598A9A9}"/>
          </ac:spMkLst>
        </pc:spChg>
        <pc:spChg chg="mod">
          <ac:chgData name="Michael Joseph Schneider" userId="0526a63a-26d6-4239-972a-179b08dd2c7c" providerId="ADAL" clId="{C445A46D-AFC9-244A-AB0E-C13DB8699BB8}" dt="2024-08-13T06:00:04.957" v="246" actId="113"/>
          <ac:spMkLst>
            <pc:docMk/>
            <pc:sldMk cId="4184349794" sldId="306"/>
            <ac:spMk id="389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01:27.198" v="305" actId="20577"/>
          <ac:spMkLst>
            <pc:docMk/>
            <pc:sldMk cId="4184349794" sldId="306"/>
            <ac:spMk id="391" creationId="{00000000-0000-0000-0000-000000000000}"/>
          </ac:spMkLst>
        </pc:spChg>
        <pc:cxnChg chg="add mod">
          <ac:chgData name="Michael Joseph Schneider" userId="0526a63a-26d6-4239-972a-179b08dd2c7c" providerId="ADAL" clId="{C445A46D-AFC9-244A-AB0E-C13DB8699BB8}" dt="2024-08-13T06:03:17.945" v="429" actId="1582"/>
          <ac:cxnSpMkLst>
            <pc:docMk/>
            <pc:sldMk cId="4184349794" sldId="306"/>
            <ac:cxnSpMk id="6" creationId="{41C945F6-5904-6394-ED0A-338A42D4B4D0}"/>
          </ac:cxnSpMkLst>
        </pc:cxnChg>
      </pc:sldChg>
      <pc:sldChg chg="delSp modSp add mod modNotesTx">
        <pc:chgData name="Michael Joseph Schneider" userId="0526a63a-26d6-4239-972a-179b08dd2c7c" providerId="ADAL" clId="{C445A46D-AFC9-244A-AB0E-C13DB8699BB8}" dt="2024-08-23T15:58:17.487" v="1420" actId="6549"/>
        <pc:sldMkLst>
          <pc:docMk/>
          <pc:sldMk cId="484450543" sldId="307"/>
        </pc:sldMkLst>
        <pc:spChg chg="del">
          <ac:chgData name="Michael Joseph Schneider" userId="0526a63a-26d6-4239-972a-179b08dd2c7c" providerId="ADAL" clId="{C445A46D-AFC9-244A-AB0E-C13DB8699BB8}" dt="2024-08-13T06:30:50.485" v="1399" actId="478"/>
          <ac:spMkLst>
            <pc:docMk/>
            <pc:sldMk cId="484450543" sldId="307"/>
            <ac:spMk id="2" creationId="{AF921611-6DDB-D4C5-14F3-86BA373656E9}"/>
          </ac:spMkLst>
        </pc:spChg>
        <pc:spChg chg="del">
          <ac:chgData name="Michael Joseph Schneider" userId="0526a63a-26d6-4239-972a-179b08dd2c7c" providerId="ADAL" clId="{C445A46D-AFC9-244A-AB0E-C13DB8699BB8}" dt="2024-08-13T06:10:39.882" v="803" actId="478"/>
          <ac:spMkLst>
            <pc:docMk/>
            <pc:sldMk cId="484450543" sldId="307"/>
            <ac:spMk id="4" creationId="{63C53A89-28F0-CF29-70EA-B39F1598A9A9}"/>
          </ac:spMkLst>
        </pc:spChg>
        <pc:spChg chg="mod">
          <ac:chgData name="Michael Joseph Schneider" userId="0526a63a-26d6-4239-972a-179b08dd2c7c" providerId="ADAL" clId="{C445A46D-AFC9-244A-AB0E-C13DB8699BB8}" dt="2024-08-13T06:10:14.771" v="760" actId="115"/>
          <ac:spMkLst>
            <pc:docMk/>
            <pc:sldMk cId="484450543" sldId="307"/>
            <ac:spMk id="389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10:52.308" v="807" actId="1076"/>
          <ac:spMkLst>
            <pc:docMk/>
            <pc:sldMk cId="484450543" sldId="307"/>
            <ac:spMk id="391" creationId="{00000000-0000-0000-0000-000000000000}"/>
          </ac:spMkLst>
        </pc:spChg>
        <pc:cxnChg chg="del mod">
          <ac:chgData name="Michael Joseph Schneider" userId="0526a63a-26d6-4239-972a-179b08dd2c7c" providerId="ADAL" clId="{C445A46D-AFC9-244A-AB0E-C13DB8699BB8}" dt="2024-08-13T06:10:41.004" v="804" actId="478"/>
          <ac:cxnSpMkLst>
            <pc:docMk/>
            <pc:sldMk cId="484450543" sldId="307"/>
            <ac:cxnSpMk id="6" creationId="{41C945F6-5904-6394-ED0A-338A42D4B4D0}"/>
          </ac:cxnSpMkLst>
        </pc:cxnChg>
      </pc:sldChg>
      <pc:sldChg chg="add del">
        <pc:chgData name="Michael Joseph Schneider" userId="0526a63a-26d6-4239-972a-179b08dd2c7c" providerId="ADAL" clId="{C445A46D-AFC9-244A-AB0E-C13DB8699BB8}" dt="2024-08-13T06:09:59.484" v="730"/>
        <pc:sldMkLst>
          <pc:docMk/>
          <pc:sldMk cId="3621850330" sldId="307"/>
        </pc:sldMkLst>
      </pc:sldChg>
      <pc:sldChg chg="modSp new del mod">
        <pc:chgData name="Michael Joseph Schneider" userId="0526a63a-26d6-4239-972a-179b08dd2c7c" providerId="ADAL" clId="{C445A46D-AFC9-244A-AB0E-C13DB8699BB8}" dt="2024-08-13T06:11:32.611" v="820" actId="2696"/>
        <pc:sldMkLst>
          <pc:docMk/>
          <pc:sldMk cId="2156353241" sldId="308"/>
        </pc:sldMkLst>
        <pc:spChg chg="mod">
          <ac:chgData name="Michael Joseph Schneider" userId="0526a63a-26d6-4239-972a-179b08dd2c7c" providerId="ADAL" clId="{C445A46D-AFC9-244A-AB0E-C13DB8699BB8}" dt="2024-08-13T06:11:17.614" v="819" actId="20577"/>
          <ac:spMkLst>
            <pc:docMk/>
            <pc:sldMk cId="2156353241" sldId="308"/>
            <ac:spMk id="2" creationId="{2C3D3E3D-7AA9-35B4-1574-599B787C6E8C}"/>
          </ac:spMkLst>
        </pc:spChg>
      </pc:sldChg>
      <pc:sldChg chg="delSp modSp add mod modNotesTx">
        <pc:chgData name="Michael Joseph Schneider" userId="0526a63a-26d6-4239-972a-179b08dd2c7c" providerId="ADAL" clId="{C445A46D-AFC9-244A-AB0E-C13DB8699BB8}" dt="2024-08-23T15:58:19.985" v="1421" actId="6549"/>
        <pc:sldMkLst>
          <pc:docMk/>
          <pc:sldMk cId="2572999695" sldId="308"/>
        </pc:sldMkLst>
        <pc:spChg chg="del">
          <ac:chgData name="Michael Joseph Schneider" userId="0526a63a-26d6-4239-972a-179b08dd2c7c" providerId="ADAL" clId="{C445A46D-AFC9-244A-AB0E-C13DB8699BB8}" dt="2024-08-13T06:30:52.936" v="1400" actId="478"/>
          <ac:spMkLst>
            <pc:docMk/>
            <pc:sldMk cId="2572999695" sldId="308"/>
            <ac:spMk id="2" creationId="{AF921611-6DDB-D4C5-14F3-86BA373656E9}"/>
          </ac:spMkLst>
        </pc:spChg>
        <pc:spChg chg="mod">
          <ac:chgData name="Michael Joseph Schneider" userId="0526a63a-26d6-4239-972a-179b08dd2c7c" providerId="ADAL" clId="{C445A46D-AFC9-244A-AB0E-C13DB8699BB8}" dt="2024-08-13T06:13:11.392" v="941" actId="20577"/>
          <ac:spMkLst>
            <pc:docMk/>
            <pc:sldMk cId="2572999695" sldId="308"/>
            <ac:spMk id="389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14:36.662" v="1018" actId="20577"/>
          <ac:spMkLst>
            <pc:docMk/>
            <pc:sldMk cId="2572999695" sldId="308"/>
            <ac:spMk id="391" creationId="{00000000-0000-0000-0000-000000000000}"/>
          </ac:spMkLst>
        </pc:spChg>
      </pc:sldChg>
      <pc:sldChg chg="delSp modSp add mod modNotesTx">
        <pc:chgData name="Michael Joseph Schneider" userId="0526a63a-26d6-4239-972a-179b08dd2c7c" providerId="ADAL" clId="{C445A46D-AFC9-244A-AB0E-C13DB8699BB8}" dt="2024-08-23T15:58:22.662" v="1422" actId="6549"/>
        <pc:sldMkLst>
          <pc:docMk/>
          <pc:sldMk cId="1113831576" sldId="309"/>
        </pc:sldMkLst>
        <pc:spChg chg="del">
          <ac:chgData name="Michael Joseph Schneider" userId="0526a63a-26d6-4239-972a-179b08dd2c7c" providerId="ADAL" clId="{C445A46D-AFC9-244A-AB0E-C13DB8699BB8}" dt="2024-08-13T06:30:55.958" v="1401" actId="478"/>
          <ac:spMkLst>
            <pc:docMk/>
            <pc:sldMk cId="1113831576" sldId="309"/>
            <ac:spMk id="2" creationId="{AF921611-6DDB-D4C5-14F3-86BA373656E9}"/>
          </ac:spMkLst>
        </pc:spChg>
        <pc:spChg chg="mod">
          <ac:chgData name="Michael Joseph Schneider" userId="0526a63a-26d6-4239-972a-179b08dd2c7c" providerId="ADAL" clId="{C445A46D-AFC9-244A-AB0E-C13DB8699BB8}" dt="2024-08-13T06:15:03.517" v="1027" actId="20577"/>
          <ac:spMkLst>
            <pc:docMk/>
            <pc:sldMk cId="1113831576" sldId="309"/>
            <ac:spMk id="389" creationId="{00000000-0000-0000-0000-000000000000}"/>
          </ac:spMkLst>
        </pc:spChg>
        <pc:spChg chg="mod">
          <ac:chgData name="Michael Joseph Schneider" userId="0526a63a-26d6-4239-972a-179b08dd2c7c" providerId="ADAL" clId="{C445A46D-AFC9-244A-AB0E-C13DB8699BB8}" dt="2024-08-13T06:25:34.930" v="1222" actId="1076"/>
          <ac:spMkLst>
            <pc:docMk/>
            <pc:sldMk cId="1113831576" sldId="309"/>
            <ac:spMk id="391" creationId="{00000000-0000-0000-0000-000000000000}"/>
          </ac:spMkLst>
        </pc:spChg>
      </pc:sldChg>
      <pc:sldChg chg="addSp delSp modSp new mod">
        <pc:chgData name="Michael Joseph Schneider" userId="0526a63a-26d6-4239-972a-179b08dd2c7c" providerId="ADAL" clId="{C445A46D-AFC9-244A-AB0E-C13DB8699BB8}" dt="2024-08-13T06:31:09.421" v="1405" actId="478"/>
        <pc:sldMkLst>
          <pc:docMk/>
          <pc:sldMk cId="3268758884" sldId="310"/>
        </pc:sldMkLst>
        <pc:spChg chg="mod">
          <ac:chgData name="Michael Joseph Schneider" userId="0526a63a-26d6-4239-972a-179b08dd2c7c" providerId="ADAL" clId="{C445A46D-AFC9-244A-AB0E-C13DB8699BB8}" dt="2024-08-13T06:25:21.691" v="1220" actId="20577"/>
          <ac:spMkLst>
            <pc:docMk/>
            <pc:sldMk cId="3268758884" sldId="310"/>
            <ac:spMk id="2" creationId="{D332E882-BA6F-885D-6120-8BD3DAFDA0F1}"/>
          </ac:spMkLst>
        </pc:spChg>
        <pc:spChg chg="del mod">
          <ac:chgData name="Michael Joseph Schneider" userId="0526a63a-26d6-4239-972a-179b08dd2c7c" providerId="ADAL" clId="{C445A46D-AFC9-244A-AB0E-C13DB8699BB8}" dt="2024-08-13T06:25:40.815" v="1223" actId="478"/>
          <ac:spMkLst>
            <pc:docMk/>
            <pc:sldMk cId="3268758884" sldId="310"/>
            <ac:spMk id="3" creationId="{92F7E2A7-DCEC-9CE2-7E67-B2892C0E957B}"/>
          </ac:spMkLst>
        </pc:spChg>
        <pc:spChg chg="del">
          <ac:chgData name="Michael Joseph Schneider" userId="0526a63a-26d6-4239-972a-179b08dd2c7c" providerId="ADAL" clId="{C445A46D-AFC9-244A-AB0E-C13DB8699BB8}" dt="2024-08-13T06:31:08.212" v="1404" actId="478"/>
          <ac:spMkLst>
            <pc:docMk/>
            <pc:sldMk cId="3268758884" sldId="310"/>
            <ac:spMk id="4" creationId="{A76BEAF2-9E17-6DCA-42D5-A80A53247CA4}"/>
          </ac:spMkLst>
        </pc:spChg>
        <pc:spChg chg="del">
          <ac:chgData name="Michael Joseph Schneider" userId="0526a63a-26d6-4239-972a-179b08dd2c7c" providerId="ADAL" clId="{C445A46D-AFC9-244A-AB0E-C13DB8699BB8}" dt="2024-08-13T06:31:09.421" v="1405" actId="478"/>
          <ac:spMkLst>
            <pc:docMk/>
            <pc:sldMk cId="3268758884" sldId="310"/>
            <ac:spMk id="5" creationId="{731FDFFF-E925-9D1D-DCE4-349EB10D89A8}"/>
          </ac:spMkLst>
        </pc:spChg>
        <pc:spChg chg="add mod">
          <ac:chgData name="Michael Joseph Schneider" userId="0526a63a-26d6-4239-972a-179b08dd2c7c" providerId="ADAL" clId="{C445A46D-AFC9-244A-AB0E-C13DB8699BB8}" dt="2024-08-13T06:26:31.216" v="1272" actId="20577"/>
          <ac:spMkLst>
            <pc:docMk/>
            <pc:sldMk cId="3268758884" sldId="310"/>
            <ac:spMk id="7" creationId="{584653C5-4DCD-4D2F-BF0E-1A0F9D1F50B2}"/>
          </ac:spMkLst>
        </pc:spChg>
      </pc:sldChg>
      <pc:sldChg chg="delSp modSp add mod ord">
        <pc:chgData name="Michael Joseph Schneider" userId="0526a63a-26d6-4239-972a-179b08dd2c7c" providerId="ADAL" clId="{C445A46D-AFC9-244A-AB0E-C13DB8699BB8}" dt="2024-08-13T06:31:14.109" v="1407" actId="478"/>
        <pc:sldMkLst>
          <pc:docMk/>
          <pc:sldMk cId="2378174557" sldId="311"/>
        </pc:sldMkLst>
        <pc:spChg chg="mod">
          <ac:chgData name="Michael Joseph Schneider" userId="0526a63a-26d6-4239-972a-179b08dd2c7c" providerId="ADAL" clId="{C445A46D-AFC9-244A-AB0E-C13DB8699BB8}" dt="2024-08-13T06:26:58.335" v="1286" actId="20577"/>
          <ac:spMkLst>
            <pc:docMk/>
            <pc:sldMk cId="2378174557" sldId="311"/>
            <ac:spMk id="2" creationId="{D332E882-BA6F-885D-6120-8BD3DAFDA0F1}"/>
          </ac:spMkLst>
        </pc:spChg>
        <pc:spChg chg="del">
          <ac:chgData name="Michael Joseph Schneider" userId="0526a63a-26d6-4239-972a-179b08dd2c7c" providerId="ADAL" clId="{C445A46D-AFC9-244A-AB0E-C13DB8699BB8}" dt="2024-08-13T06:31:12.588" v="1406" actId="478"/>
          <ac:spMkLst>
            <pc:docMk/>
            <pc:sldMk cId="2378174557" sldId="311"/>
            <ac:spMk id="4" creationId="{A76BEAF2-9E17-6DCA-42D5-A80A53247CA4}"/>
          </ac:spMkLst>
        </pc:spChg>
        <pc:spChg chg="del">
          <ac:chgData name="Michael Joseph Schneider" userId="0526a63a-26d6-4239-972a-179b08dd2c7c" providerId="ADAL" clId="{C445A46D-AFC9-244A-AB0E-C13DB8699BB8}" dt="2024-08-13T06:31:14.109" v="1407" actId="478"/>
          <ac:spMkLst>
            <pc:docMk/>
            <pc:sldMk cId="2378174557" sldId="311"/>
            <ac:spMk id="5" creationId="{731FDFFF-E925-9D1D-DCE4-349EB10D89A8}"/>
          </ac:spMkLst>
        </pc:spChg>
        <pc:spChg chg="mod">
          <ac:chgData name="Michael Joseph Schneider" userId="0526a63a-26d6-4239-972a-179b08dd2c7c" providerId="ADAL" clId="{C445A46D-AFC9-244A-AB0E-C13DB8699BB8}" dt="2024-08-13T06:27:07.005" v="1300" actId="20577"/>
          <ac:spMkLst>
            <pc:docMk/>
            <pc:sldMk cId="2378174557" sldId="311"/>
            <ac:spMk id="7" creationId="{584653C5-4DCD-4D2F-BF0E-1A0F9D1F50B2}"/>
          </ac:spMkLst>
        </pc:spChg>
      </pc:sldChg>
      <pc:sldChg chg="delSp modSp add mod">
        <pc:chgData name="Michael Joseph Schneider" userId="0526a63a-26d6-4239-972a-179b08dd2c7c" providerId="ADAL" clId="{C445A46D-AFC9-244A-AB0E-C13DB8699BB8}" dt="2024-08-13T06:31:22.805" v="1409" actId="478"/>
        <pc:sldMkLst>
          <pc:docMk/>
          <pc:sldMk cId="1206791772" sldId="312"/>
        </pc:sldMkLst>
        <pc:spChg chg="mod">
          <ac:chgData name="Michael Joseph Schneider" userId="0526a63a-26d6-4239-972a-179b08dd2c7c" providerId="ADAL" clId="{C445A46D-AFC9-244A-AB0E-C13DB8699BB8}" dt="2024-08-13T06:27:24.170" v="1319" actId="20577"/>
          <ac:spMkLst>
            <pc:docMk/>
            <pc:sldMk cId="1206791772" sldId="312"/>
            <ac:spMk id="2" creationId="{D332E882-BA6F-885D-6120-8BD3DAFDA0F1}"/>
          </ac:spMkLst>
        </pc:spChg>
        <pc:spChg chg="del">
          <ac:chgData name="Michael Joseph Schneider" userId="0526a63a-26d6-4239-972a-179b08dd2c7c" providerId="ADAL" clId="{C445A46D-AFC9-244A-AB0E-C13DB8699BB8}" dt="2024-08-13T06:31:22.805" v="1409" actId="478"/>
          <ac:spMkLst>
            <pc:docMk/>
            <pc:sldMk cId="1206791772" sldId="312"/>
            <ac:spMk id="4" creationId="{A76BEAF2-9E17-6DCA-42D5-A80A53247CA4}"/>
          </ac:spMkLst>
        </pc:spChg>
        <pc:spChg chg="mod">
          <ac:chgData name="Michael Joseph Schneider" userId="0526a63a-26d6-4239-972a-179b08dd2c7c" providerId="ADAL" clId="{C445A46D-AFC9-244A-AB0E-C13DB8699BB8}" dt="2024-08-13T06:28:10.089" v="1354" actId="20577"/>
          <ac:spMkLst>
            <pc:docMk/>
            <pc:sldMk cId="1206791772" sldId="312"/>
            <ac:spMk id="7" creationId="{584653C5-4DCD-4D2F-BF0E-1A0F9D1F50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84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832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07B55-57F4-0FAD-EEF0-EBDDF637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4472C4"/>
                </a:solid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</a:rPr>
              <a:t>git clone </a:t>
            </a:r>
            <a:r>
              <a:rPr lang="en-US" sz="1200" dirty="0">
                <a:solidFill>
                  <a:srgbClr val="4472C4"/>
                </a:solidFill>
                <a:uFill>
                  <a:noFill/>
                </a:uFill>
                <a:latin typeface="Source Sans Pro Light" panose="020F0302020204030204" pitchFamily="34" charset="0"/>
                <a:ea typeface="Consolas"/>
                <a:cs typeface="Source Sans Pro Light" panose="020F0302020204030204" pitchFamily="34" charset="0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rgbClr val="4472C4"/>
              </a:solidFill>
              <a:latin typeface="Source Sans Pro Light" panose="020F0302020204030204" pitchFamily="34" charset="0"/>
              <a:ea typeface="Consolas"/>
              <a:cs typeface="Source Sans Pro Light" panose="020F0302020204030204" pitchFamily="34" charset="0"/>
              <a:sym typeface="Consolas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98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574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735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23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5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521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636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313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854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257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981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28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92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5/16/22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1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esearchComputing/Supercomputing_Spinu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Supercomputing_Spinup.gi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 dirty="0">
                <a:solidFill>
                  <a:schemeClr val="lt1"/>
                </a:solidFill>
              </a:rPr>
              <a:t>Working with </a:t>
            </a:r>
            <a:br>
              <a:rPr lang="en-US" b="1" dirty="0">
                <a:solidFill>
                  <a:schemeClr val="lt1"/>
                </a:solidFill>
              </a:rPr>
            </a:br>
            <a:r>
              <a:rPr lang="en-US" b="1" dirty="0">
                <a:solidFill>
                  <a:schemeClr val="lt1"/>
                </a:solidFill>
              </a:rPr>
              <a:t>Linux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5" name="Google Shape;95;p14">
            <a:extLst>
              <a:ext uri="{FF2B5EF4-FFF2-40B4-BE49-F238E27FC236}">
                <a16:creationId xmlns:a16="http://schemas.microsoft.com/office/drawing/2014/main" id="{4F1384B4-2E94-F1E9-7E04-6E4F713F03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6;p14">
            <a:extLst>
              <a:ext uri="{FF2B5EF4-FFF2-40B4-BE49-F238E27FC236}">
                <a16:creationId xmlns:a16="http://schemas.microsoft.com/office/drawing/2014/main" id="{FC2AFD82-4B87-F798-0D00-F45C73F35D3E}"/>
              </a:ext>
            </a:extLst>
          </p:cNvPr>
          <p:cNvSpPr txBox="1">
            <a:spLocks/>
          </p:cNvSpPr>
          <p:nvPr/>
        </p:nvSpPr>
        <p:spPr>
          <a:xfrm>
            <a:off x="459800" y="4754011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5300" dirty="0"/>
              <a:t>Module 3: Working with Linux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4DC2AC-85FE-50A9-D87D-7B17FD58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422"/>
            <a:ext cx="12192000" cy="37251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6988F0-7A09-D54B-2633-EB9B05DB79A4}"/>
              </a:ext>
            </a:extLst>
          </p:cNvPr>
          <p:cNvSpPr/>
          <p:nvPr/>
        </p:nvSpPr>
        <p:spPr>
          <a:xfrm>
            <a:off x="2931387" y="4371584"/>
            <a:ext cx="4897380" cy="769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51B0C5-F9CA-1054-23C9-B93809F2DD15}"/>
              </a:ext>
            </a:extLst>
          </p:cNvPr>
          <p:cNvSpPr/>
          <p:nvPr/>
        </p:nvSpPr>
        <p:spPr>
          <a:xfrm>
            <a:off x="4350329" y="3033411"/>
            <a:ext cx="3276580" cy="1588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4C6C2111-DB2F-AD33-FCC0-108C8DCAB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96" t="53709" r="35805" b="7285"/>
          <a:stretch/>
        </p:blipFill>
        <p:spPr>
          <a:xfrm>
            <a:off x="3415506" y="3601083"/>
            <a:ext cx="2279737" cy="14530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5E0CB1-55AE-6C18-9F18-AF099A3B8763}"/>
              </a:ext>
            </a:extLst>
          </p:cNvPr>
          <p:cNvSpPr/>
          <p:nvPr/>
        </p:nvSpPr>
        <p:spPr>
          <a:xfrm>
            <a:off x="2714900" y="3187140"/>
            <a:ext cx="917300" cy="334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871618-61A5-57A9-4900-8E1073D6E780}"/>
              </a:ext>
            </a:extLst>
          </p:cNvPr>
          <p:cNvSpPr/>
          <p:nvPr/>
        </p:nvSpPr>
        <p:spPr>
          <a:xfrm>
            <a:off x="979886" y="3136339"/>
            <a:ext cx="917300" cy="334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2711A-2F32-3CA8-4237-47FDB027DFA8}"/>
              </a:ext>
            </a:extLst>
          </p:cNvPr>
          <p:cNvSpPr/>
          <p:nvPr/>
        </p:nvSpPr>
        <p:spPr>
          <a:xfrm>
            <a:off x="4462777" y="3949912"/>
            <a:ext cx="917300" cy="520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B98C1-6700-32BE-F47D-CE59BC278835}"/>
              </a:ext>
            </a:extLst>
          </p:cNvPr>
          <p:cNvSpPr/>
          <p:nvPr/>
        </p:nvSpPr>
        <p:spPr>
          <a:xfrm>
            <a:off x="8801963" y="3851096"/>
            <a:ext cx="917300" cy="520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E927AC-4787-9E06-D585-C9C59019E194}"/>
              </a:ext>
            </a:extLst>
          </p:cNvPr>
          <p:cNvSpPr/>
          <p:nvPr/>
        </p:nvSpPr>
        <p:spPr>
          <a:xfrm>
            <a:off x="10973633" y="3872313"/>
            <a:ext cx="917300" cy="520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Case is important!</a:t>
            </a: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Use “man” command to view a command’s </a:t>
            </a:r>
            <a:r>
              <a:rPr lang="en-US" sz="2800" b="1" u="sng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man</a:t>
            </a: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ual 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b="1" u="sng" dirty="0">
                <a:latin typeface="+mn-lt"/>
              </a:rPr>
              <a:t>C</a:t>
            </a:r>
            <a:r>
              <a:rPr lang="en-US" sz="4350" dirty="0">
                <a:latin typeface="+mn-lt"/>
              </a:rPr>
              <a:t>hange </a:t>
            </a:r>
            <a:r>
              <a:rPr lang="en-US" sz="4350" b="1" u="sng" dirty="0">
                <a:latin typeface="+mn-lt"/>
              </a:rPr>
              <a:t>D</a:t>
            </a:r>
            <a:r>
              <a:rPr lang="en-US" sz="4350" dirty="0">
                <a:latin typeface="+mn-lt"/>
              </a:rPr>
              <a:t>irectories</a:t>
            </a:r>
            <a:endParaRPr sz="4350" dirty="0">
              <a:latin typeface="+mn-lt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2545768" y="1965587"/>
            <a:ext cx="7584194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&lt;path/to/take&gt;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/projects/$USER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5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a</a:t>
            </a:r>
            <a:r>
              <a:rPr lang="en-US" b="1" u="sng" dirty="0">
                <a:latin typeface="+mn-lt"/>
              </a:rPr>
              <a:t>k</a:t>
            </a:r>
            <a:r>
              <a:rPr lang="en-US" dirty="0">
                <a:latin typeface="+mn-lt"/>
              </a:rPr>
              <a:t>e </a:t>
            </a:r>
            <a:r>
              <a:rPr lang="en-US" b="1" u="sng" dirty="0">
                <a:latin typeface="+mn-lt"/>
              </a:rPr>
              <a:t>Dir</a:t>
            </a:r>
            <a:r>
              <a:rPr lang="en-US" dirty="0">
                <a:latin typeface="+mn-lt"/>
              </a:rPr>
              <a:t>ectories</a:t>
            </a:r>
            <a:endParaRPr dirty="0">
              <a:latin typeface="+mn-lt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&lt;path/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directory_name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rc_temp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Cloning a git repository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  <a:ea typeface="Helvetica Neue Light" panose="02000403000000020004" pitchFamily="2" charset="0"/>
              </a:rPr>
              <a:t>How to get there: </a:t>
            </a:r>
            <a:r>
              <a:rPr lang="en-US" sz="2400" dirty="0">
                <a:latin typeface="+mn-lt"/>
                <a:ea typeface="Helvetica Neue Light" panose="02000403000000020004" pitchFamily="2" charset="0"/>
                <a:hlinkClick r:id="rId3"/>
              </a:rPr>
              <a:t>github.com/ResearchComputing/Supercomputing_Spinup</a:t>
            </a:r>
            <a:endParaRPr lang="en-US" sz="2400" dirty="0">
              <a:latin typeface="+mn-lt"/>
              <a:ea typeface="Helvetica Neue Light" panose="02000403000000020004" pitchFamily="2" charset="0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  <a:ea typeface="Helvetica Neue Light" panose="02000403000000020004" pitchFamily="2" charset="0"/>
              </a:rPr>
              <a:t>Clone the repository:</a:t>
            </a:r>
            <a:r>
              <a:rPr lang="en-US" dirty="0">
                <a:latin typeface="+mn-lt"/>
                <a:ea typeface="Helvetica Neue Light" panose="02000403000000020004" pitchFamily="2" charset="0"/>
              </a:rPr>
              <a:t> </a:t>
            </a:r>
            <a:endParaRPr dirty="0"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362983" y="3429000"/>
            <a:ext cx="11466034" cy="551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472C4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git clone </a:t>
            </a:r>
            <a:r>
              <a:rPr lang="en-US" sz="2000" dirty="0">
                <a:solidFill>
                  <a:srgbClr val="4472C4"/>
                </a:solidFill>
                <a:uFill>
                  <a:noFill/>
                </a:uFill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sz="2000" dirty="0">
              <a:solidFill>
                <a:srgbClr val="4472C4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0575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L</a:t>
            </a:r>
            <a:r>
              <a:rPr lang="en-US" dirty="0">
                <a:latin typeface="+mn-lt"/>
              </a:rPr>
              <a:t>i</a:t>
            </a:r>
            <a:r>
              <a:rPr lang="en-US" b="1" u="sng" dirty="0">
                <a:latin typeface="+mn-lt"/>
              </a:rPr>
              <a:t>s</a:t>
            </a:r>
            <a:r>
              <a:rPr lang="en-US" dirty="0">
                <a:latin typeface="+mn-lt"/>
              </a:rPr>
              <a:t>t Files and Directories</a:t>
            </a:r>
            <a:endParaRPr dirty="0">
              <a:latin typeface="+mn-lt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448975" y="1911538"/>
            <a:ext cx="11294050" cy="375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s [option] [file/directory]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-l (long format)         -a (all files)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-h (readable file size)  -r (reverse sort)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-S (sort by file size)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C</a:t>
            </a:r>
            <a:r>
              <a:rPr lang="en-US" dirty="0">
                <a:latin typeface="+mn-lt"/>
              </a:rPr>
              <a:t>o</a:t>
            </a:r>
            <a:r>
              <a:rPr lang="en-US" b="1" u="sng" dirty="0">
                <a:latin typeface="+mn-lt"/>
              </a:rPr>
              <a:t>p</a:t>
            </a:r>
            <a:r>
              <a:rPr lang="en-US" dirty="0">
                <a:latin typeface="+mn-lt"/>
              </a:rPr>
              <a:t>y Files</a:t>
            </a:r>
            <a:endParaRPr dirty="0">
              <a:latin typeface="+mn-lt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&lt;source&gt; &lt;destination&gt;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12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R</a:t>
            </a:r>
            <a:r>
              <a:rPr lang="en-US" dirty="0">
                <a:latin typeface="+mn-lt"/>
              </a:rPr>
              <a:t>e</a:t>
            </a: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ove Files</a:t>
            </a:r>
            <a:endParaRPr dirty="0">
              <a:latin typeface="+mn-lt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–r &lt;directory&gt;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C53A89-28F0-CF29-70EA-B39F1598A9A9}"/>
              </a:ext>
            </a:extLst>
          </p:cNvPr>
          <p:cNvSpPr/>
          <p:nvPr/>
        </p:nvSpPr>
        <p:spPr>
          <a:xfrm>
            <a:off x="8396129" y="3657190"/>
            <a:ext cx="2958334" cy="206180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Be careful when using a recursive (-r) delete. It can delete everything!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C945F6-5904-6394-ED0A-338A42D4B4D0}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7021003" y="4688092"/>
            <a:ext cx="1375127" cy="622560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349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4779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Text Editors</a:t>
            </a:r>
            <a:endParaRPr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888168" y="1307609"/>
            <a:ext cx="10141500" cy="370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Beginner friendly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vi</a:t>
            </a: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/vim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– Powerful, but steep learning curve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 –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Extendable, tons of additional features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VS Code 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via OnDemand 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Use local text editor and copy files manually to Alpine</a:t>
            </a:r>
            <a:endParaRPr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50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Create a Text File</a:t>
            </a:r>
            <a:endParaRPr dirty="0">
              <a:latin typeface="+mn-lt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2767422" y="1742245"/>
            <a:ext cx="6824562" cy="33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vim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nano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173984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751650" y="1131599"/>
            <a:ext cx="9782700" cy="281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Why Linux?</a:t>
            </a:r>
            <a:endParaRPr sz="36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Files </a:t>
            </a: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Scripts</a:t>
            </a:r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Head Command – First X Lines of File</a:t>
            </a:r>
            <a:endParaRPr dirty="0">
              <a:latin typeface="+mn-lt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9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Tail Command – Last X Lines of File</a:t>
            </a:r>
            <a:endParaRPr dirty="0">
              <a:latin typeface="+mn-lt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22375" y="1424883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3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560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683487"/>
            <a:ext cx="10302600" cy="255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Executed interactively (terminal) or programmatically (scripts)</a:t>
            </a:r>
          </a:p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In shell scripts, the first line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25000"/>
              </a:lnSpc>
              <a:spcBef>
                <a:spcPts val="5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677130" marR="0" lvl="0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944700" y="3497425"/>
            <a:ext cx="5694600" cy="265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</a:t>
            </a:r>
            <a:r>
              <a:rPr lang="en-US" sz="2600" i="1" dirty="0" err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 dirty="0"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"/>
          <p:cNvSpPr txBox="1"/>
          <p:nvPr/>
        </p:nvSpPr>
        <p:spPr>
          <a:xfrm>
            <a:off x="5537200" y="3526312"/>
            <a:ext cx="5924900" cy="279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30E18-E375-87B1-43A0-A02D77E7FC6B}"/>
              </a:ext>
            </a:extLst>
          </p:cNvPr>
          <p:cNvSpPr txBox="1"/>
          <p:nvPr/>
        </p:nvSpPr>
        <p:spPr>
          <a:xfrm>
            <a:off x="672775" y="235800"/>
            <a:ext cx="11189025" cy="44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Shell scripts are powerful tools for performing many types of tasks: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Georgia"/>
                <a:sym typeface="Georgia"/>
              </a:rPr>
              <a:t>  </a:t>
            </a:r>
            <a:endParaRPr lang="en-US" sz="2400" dirty="0">
              <a:latin typeface="+mn-lt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145537" y="1651841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487175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8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10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79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3443574" y="1727590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+mn-lt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(aka permissions)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4" y="3784266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99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9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test.sh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5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hello.sh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hello.sh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hello.sh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17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503346"/>
            <a:ext cx="12056405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Local vs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558040" y="1490921"/>
            <a:ext cx="9926700" cy="268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25000"/>
              </a:lnSpc>
              <a:spcBef>
                <a:spcPts val="70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Environment variables are global 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–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effective in subsequent shells</a:t>
            </a:r>
            <a:endParaRPr lang="en-US"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only effective in the current shell itself</a:t>
            </a:r>
            <a:endParaRPr sz="2400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778150" y="1201507"/>
            <a:ext cx="102729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Created by Linus Torvalds (1991)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“Unix”-based operating system (like Mac OS)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Supports a variety of hardware and software systems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283" y="1016545"/>
            <a:ext cx="1773767" cy="1927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A1F85E6-47E9-7FB5-9250-24127000118C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28" y="3431485"/>
            <a:ext cx="8988816" cy="2103120"/>
            <a:chOff x="2510700" y="4026553"/>
            <a:chExt cx="6896413" cy="1613562"/>
          </a:xfrm>
        </p:grpSpPr>
        <p:sp>
          <p:nvSpPr>
            <p:cNvPr id="121" name="Google Shape;121;p16"/>
            <p:cNvSpPr/>
            <p:nvPr/>
          </p:nvSpPr>
          <p:spPr>
            <a:xfrm>
              <a:off x="2510700" y="4585840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OS Kernel</a:t>
              </a:r>
              <a:endParaRPr sz="20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510700" y="4026565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27000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6016175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76235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510713" y="5145115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Hardware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A5A5A5"/>
                </a:solidFill>
              </a:rPr>
              <a:t>images courtesy of </a:t>
            </a:r>
            <a:r>
              <a:rPr lang="en-US" sz="900" dirty="0" err="1">
                <a:solidFill>
                  <a:srgbClr val="A5A5A5"/>
                </a:solidFill>
              </a:rPr>
              <a:t>wikicommons</a:t>
            </a:r>
            <a:endParaRPr sz="900" dirty="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33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110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home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current working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			username</a:t>
            </a: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directories to 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variables_scope.sh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DFFF-E925-9D1D-DCE4-349EB10D89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SC Spinup 1 -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9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Linux Distros</a:t>
            </a:r>
            <a:endParaRPr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840050" y="1177247"/>
            <a:ext cx="99615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Variety of distributions, or distros</a:t>
            </a: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, available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Embedded systems (Raspberry PI)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“Windows” replacement (Ubuntu)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Commercial/Industry Supported (RedHat)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pic>
        <p:nvPicPr>
          <p:cNvPr id="3" name="Picture 4" descr="undefined">
            <a:extLst>
              <a:ext uri="{FF2B5EF4-FFF2-40B4-BE49-F238E27FC236}">
                <a16:creationId xmlns:a16="http://schemas.microsoft.com/office/drawing/2014/main" id="{C6B4BA41-DEAE-F50F-F9F4-480ED6A1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40" y="4083985"/>
            <a:ext cx="4155381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5E04F0-5BDE-0430-9A34-1EFF09F2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" y="3626785"/>
            <a:ext cx="297180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5B8CD0-D9F3-CF02-FB03-A452C2B5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82" y="4083985"/>
            <a:ext cx="1923997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09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Most common Operating System for HPC systems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Extremely flexible, fast, and powerful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Built-in support for many software development workflows</a:t>
            </a: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E1DC87-E8D3-3BA4-6179-41EA6F65AD80}"/>
              </a:ext>
            </a:extLst>
          </p:cNvPr>
          <p:cNvGrpSpPr/>
          <p:nvPr/>
        </p:nvGrpSpPr>
        <p:grpSpPr>
          <a:xfrm>
            <a:off x="1154202" y="3544313"/>
            <a:ext cx="9883597" cy="2199664"/>
            <a:chOff x="1071623" y="3544313"/>
            <a:chExt cx="9883597" cy="2199664"/>
          </a:xfrm>
        </p:grpSpPr>
        <p:pic>
          <p:nvPicPr>
            <p:cNvPr id="3" name="Picture 8" descr="Docker Logo, symbol, meaning, history, PNG, brand">
              <a:extLst>
                <a:ext uri="{FF2B5EF4-FFF2-40B4-BE49-F238E27FC236}">
                  <a16:creationId xmlns:a16="http://schemas.microsoft.com/office/drawing/2014/main" id="{32AF3A9E-3168-7454-E82A-34E14B845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623" y="3544313"/>
              <a:ext cx="3910514" cy="2199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AA29166-D2F7-E6A1-2490-F06350871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137" y="3844234"/>
              <a:ext cx="5973083" cy="15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147;p17">
            <a:extLst>
              <a:ext uri="{FF2B5EF4-FFF2-40B4-BE49-F238E27FC236}">
                <a16:creationId xmlns:a16="http://schemas.microsoft.com/office/drawing/2014/main" id="{6C29EBBB-6BDD-3FB6-39E1-D295A60273F7}"/>
              </a:ext>
            </a:extLst>
          </p:cNvPr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11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lnSpc>
                <a:spcPct val="125000"/>
              </a:lnSpc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 (or use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Powershell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)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Open OnDemand: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RMACC: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66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304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 &lt;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rc_username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 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	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210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 Spinup 1 - Linux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16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and directories (folders)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avLst/>
            <a:gdLst/>
            <a:ahLst/>
            <a:cxnLst/>
            <a:rect l="l" t="t" r="r" b="b"/>
            <a:pathLst>
              <a:path w="120000" h="492760" extrusionOk="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hpc</a:t>
            </a:r>
            <a:r>
              <a:rPr lang="en-US" sz="1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dirty="0" err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notes.txt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 dirty="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Google Shape;292;p29">
            <a:extLst>
              <a:ext uri="{FF2B5EF4-FFF2-40B4-BE49-F238E27FC236}">
                <a16:creationId xmlns:a16="http://schemas.microsoft.com/office/drawing/2014/main" id="{2340AB3C-CDC9-2B38-A07E-D4E7D6DA7276}"/>
              </a:ext>
            </a:extLst>
          </p:cNvPr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297;p29">
            <a:extLst>
              <a:ext uri="{FF2B5EF4-FFF2-40B4-BE49-F238E27FC236}">
                <a16:creationId xmlns:a16="http://schemas.microsoft.com/office/drawing/2014/main" id="{D9F0F9C2-67E8-759C-6F0D-849F932D5B22}"/>
              </a:ext>
            </a:extLst>
          </p:cNvPr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302;p29">
            <a:extLst>
              <a:ext uri="{FF2B5EF4-FFF2-40B4-BE49-F238E27FC236}">
                <a16:creationId xmlns:a16="http://schemas.microsoft.com/office/drawing/2014/main" id="{833D240E-4E83-1CC7-7D44-1532F513FA72}"/>
              </a:ext>
            </a:extLst>
          </p:cNvPr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307;p29">
            <a:extLst>
              <a:ext uri="{FF2B5EF4-FFF2-40B4-BE49-F238E27FC236}">
                <a16:creationId xmlns:a16="http://schemas.microsoft.com/office/drawing/2014/main" id="{DCA25A84-52AB-02B3-3CCD-07DA02578380}"/>
              </a:ext>
            </a:extLst>
          </p:cNvPr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Google Shape;312;p29">
            <a:extLst>
              <a:ext uri="{FF2B5EF4-FFF2-40B4-BE49-F238E27FC236}">
                <a16:creationId xmlns:a16="http://schemas.microsoft.com/office/drawing/2014/main" id="{A2B62A28-7C99-CB9A-429E-D67B4C443D1E}"/>
              </a:ext>
            </a:extLst>
          </p:cNvPr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Google Shape;317;p29">
            <a:extLst>
              <a:ext uri="{FF2B5EF4-FFF2-40B4-BE49-F238E27FC236}">
                <a16:creationId xmlns:a16="http://schemas.microsoft.com/office/drawing/2014/main" id="{7DA3233E-32FD-7A8A-A9D9-C505DA532B59}"/>
              </a:ext>
            </a:extLst>
          </p:cNvPr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322;p29">
            <a:extLst>
              <a:ext uri="{FF2B5EF4-FFF2-40B4-BE49-F238E27FC236}">
                <a16:creationId xmlns:a16="http://schemas.microsoft.com/office/drawing/2014/main" id="{57DBFBEE-FB5B-4D8F-77BE-B280DC4906B2}"/>
              </a:ext>
            </a:extLst>
          </p:cNvPr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Google Shape;327;p29">
            <a:extLst>
              <a:ext uri="{FF2B5EF4-FFF2-40B4-BE49-F238E27FC236}">
                <a16:creationId xmlns:a16="http://schemas.microsoft.com/office/drawing/2014/main" id="{24BDEEBD-18A0-C552-DC4D-E6E47D7D96E3}"/>
              </a:ext>
            </a:extLst>
          </p:cNvPr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" name="Google Shape;332;p29">
            <a:extLst>
              <a:ext uri="{FF2B5EF4-FFF2-40B4-BE49-F238E27FC236}">
                <a16:creationId xmlns:a16="http://schemas.microsoft.com/office/drawing/2014/main" id="{9DA2072B-C9D7-27D1-68BB-1C4FDB588968}"/>
              </a:ext>
            </a:extLst>
          </p:cNvPr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8482CD-4EDA-499F-B4D5-123993B6A2DD}">
  <ds:schemaRefs>
    <ds:schemaRef ds:uri="http://schemas.openxmlformats.org/package/2006/metadata/core-properties"/>
    <ds:schemaRef ds:uri="http://schemas.microsoft.com/office/2006/documentManagement/types"/>
    <ds:schemaRef ds:uri="a1519f9a-9d6a-41c1-afc9-552e4069f82f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customXml/itemProps2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9493</TotalTime>
  <Words>1666</Words>
  <Application>Microsoft Macintosh PowerPoint</Application>
  <PresentationFormat>Widescreen</PresentationFormat>
  <Paragraphs>287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Roboto</vt:lpstr>
      <vt:lpstr>Trebuchet MS</vt:lpstr>
      <vt:lpstr>Helvetica Neue Light</vt:lpstr>
      <vt:lpstr>Times New Roman</vt:lpstr>
      <vt:lpstr>Arial</vt:lpstr>
      <vt:lpstr>Courier New</vt:lpstr>
      <vt:lpstr>Arial Black</vt:lpstr>
      <vt:lpstr>Georgia</vt:lpstr>
      <vt:lpstr>Source Sans Pro Light</vt:lpstr>
      <vt:lpstr>Consolas</vt:lpstr>
      <vt:lpstr>IBM Plex Sans</vt:lpstr>
      <vt:lpstr>Calibri</vt:lpstr>
      <vt:lpstr>Office Theme</vt:lpstr>
      <vt:lpstr>Working with  Linux</vt:lpstr>
      <vt:lpstr>Learning Goals</vt:lpstr>
      <vt:lpstr>What is Linux?</vt:lpstr>
      <vt:lpstr>Linux Distros</vt:lpstr>
      <vt:lpstr>Why Use Linux?</vt:lpstr>
      <vt:lpstr>Opening a Terminal </vt:lpstr>
      <vt:lpstr>Logging into CURC</vt:lpstr>
      <vt:lpstr>The Linux Filesystem</vt:lpstr>
      <vt:lpstr>Multiple Users</vt:lpstr>
      <vt:lpstr>Your personal directories on CURC</vt:lpstr>
      <vt:lpstr>Anatomy of a Linux command</vt:lpstr>
      <vt:lpstr>Change Directories</vt:lpstr>
      <vt:lpstr>Make Directories</vt:lpstr>
      <vt:lpstr>Cloning a git repository</vt:lpstr>
      <vt:lpstr>List Files and Directories</vt:lpstr>
      <vt:lpstr>Copy Files</vt:lpstr>
      <vt:lpstr>Remove Files</vt:lpstr>
      <vt:lpstr>Text Editors</vt:lpstr>
      <vt:lpstr>Create a Text File</vt:lpstr>
      <vt:lpstr>Head Command – First X Lines of File</vt:lpstr>
      <vt:lpstr>Tail Command – Last X Lines of File</vt:lpstr>
      <vt:lpstr>Intro to Shells and Shell Scripts</vt:lpstr>
      <vt:lpstr>PowerPoint Presentation</vt:lpstr>
      <vt:lpstr>Alternatives for Scripting</vt:lpstr>
      <vt:lpstr>Modes (aka permissions)</vt:lpstr>
      <vt:lpstr>Modes (continued)</vt:lpstr>
      <vt:lpstr>Run test.sh</vt:lpstr>
      <vt:lpstr>Run hello.sh</vt:lpstr>
      <vt:lpstr>Local vs Global Variables</vt:lpstr>
      <vt:lpstr>Environment variables</vt:lpstr>
      <vt:lpstr>Run variables_scope.sh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Michael Joseph Schneider</cp:lastModifiedBy>
  <cp:revision>45</cp:revision>
  <cp:lastPrinted>2024-08-23T15:57:41Z</cp:lastPrinted>
  <dcterms:modified xsi:type="dcterms:W3CDTF">2024-08-23T15:58:30Z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